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6A8CF-26BF-F64E-ADEB-DFDDC262946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67B79-E35B-1F4C-BE1E-39F8E8083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www.vomundphotography.com/p736219980/h3b5a3232" TargetMode="External"/><Relationship Id="rId7" Type="http://schemas.openxmlformats.org/officeDocument/2006/relationships/image" Target="../media/image3.jpeg"/><Relationship Id="rId2" Type="http://schemas.openxmlformats.org/officeDocument/2006/relationships/hyperlink" Target="http://reelkeeper.com/wp-content/uploads/2012/08/Home-Pictur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http://www.yliving.com/idea-international-icon-clock-tkm40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highcountrytimberframe.com/files/shop%20bulit/Panel%20install.jpg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://sfpa.org/wp-content/uploads/2011/12/RaisedFloor_ponywallREV1-e132397634076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www.ecologicalbuildingsystems.com/products/windtight-membranes/solitex-plu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Started work at 0900</a:t>
            </a:r>
            <a:br>
              <a:rPr lang="en-US" dirty="0" smtClean="0"/>
            </a:br>
            <a:r>
              <a:rPr lang="en-US" dirty="0" smtClean="0"/>
              <a:t>7/18/2013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Catalog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6000" cy="4574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4939"/>
                <a:gridCol w="3981061"/>
              </a:tblGrid>
              <a:tr h="11436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Can’t find </a:t>
                      </a:r>
                      <a:r>
                        <a:rPr lang="en-US" dirty="0" err="1" smtClean="0"/>
                        <a:t>url</a:t>
                      </a:r>
                      <a:endParaRPr lang="en-US" dirty="0"/>
                    </a:p>
                  </a:txBody>
                  <a:tcPr/>
                </a:tc>
              </a:tr>
              <a:tr h="11436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http://reelkeeper.com/wp-content/uploads/2012/08/Home-Picture.jpg</a:t>
                      </a:r>
                      <a:endParaRPr lang="en-US" dirty="0"/>
                    </a:p>
                  </a:txBody>
                  <a:tcPr/>
                </a:tc>
              </a:tr>
              <a:tr h="11436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http://www.vomundphotography.com/p736219980/h3b5a3232#h3b5a3232</a:t>
                      </a:r>
                      <a:endParaRPr lang="en-US" dirty="0"/>
                    </a:p>
                  </a:txBody>
                  <a:tcPr/>
                </a:tc>
              </a:tr>
              <a:tr h="11436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http://www.yliving.com/idea-international-icon-clock-tkm40.html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6083" y="2743199"/>
            <a:ext cx="1030169" cy="772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2013-07-18_20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6083" y="3834882"/>
            <a:ext cx="1302258" cy="873712"/>
          </a:xfrm>
          <a:prstGeom prst="rect">
            <a:avLst/>
          </a:prstGeom>
        </p:spPr>
      </p:pic>
      <p:pic>
        <p:nvPicPr>
          <p:cNvPr id="9" name="Picture 8" descr="idea-international-icon-clock-tkm40_im_36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46028" y="4881368"/>
            <a:ext cx="1090224" cy="1090224"/>
          </a:xfrm>
          <a:prstGeom prst="rect">
            <a:avLst/>
          </a:prstGeom>
        </p:spPr>
      </p:pic>
      <p:pic>
        <p:nvPicPr>
          <p:cNvPr id="10" name="Picture 9" descr="home-plumbing-syste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2083306" y="1541008"/>
            <a:ext cx="952946" cy="99555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Catalog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6000" cy="4574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4939"/>
                <a:gridCol w="3981061"/>
              </a:tblGrid>
              <a:tr h="11436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http://www.barntoolbox.com/images/foundation-conventinal-sm.jpg</a:t>
                      </a:r>
                      <a:endParaRPr lang="en-US" dirty="0"/>
                    </a:p>
                  </a:txBody>
                  <a:tcPr/>
                </a:tc>
              </a:tr>
              <a:tr h="11436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http://sfpa.org/wp-content/uploads/2011/12/RaisedFloor_ponywallREV1-e1323976340767.jpg</a:t>
                      </a:r>
                      <a:endParaRPr lang="en-US" dirty="0"/>
                    </a:p>
                  </a:txBody>
                  <a:tcPr/>
                </a:tc>
              </a:tr>
              <a:tr h="11436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http://highcountrytimberframe.com/files/shop%20bulit/Panel%20install.jpg</a:t>
                      </a:r>
                      <a:endParaRPr lang="en-US" dirty="0"/>
                    </a:p>
                  </a:txBody>
                  <a:tcPr/>
                </a:tc>
              </a:tr>
              <a:tr h="11436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hlinkClick r:id="rId4"/>
                        </a:rPr>
                        <a:t>http://www.ecologicalbuildingsystems.com/products/windtight-membranes/solitex-plus/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://www.barntoolbox.com/images/foundation-conventional-l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1525" y="1480708"/>
            <a:ext cx="1211550" cy="935922"/>
          </a:xfrm>
          <a:prstGeom prst="rect">
            <a:avLst/>
          </a:prstGeom>
          <a:noFill/>
        </p:spPr>
      </p:pic>
      <p:pic>
        <p:nvPicPr>
          <p:cNvPr id="10" name="Picture 9" descr="imag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4052" y="2565918"/>
            <a:ext cx="1638735" cy="1076714"/>
          </a:xfrm>
          <a:prstGeom prst="rect">
            <a:avLst/>
          </a:prstGeom>
        </p:spPr>
      </p:pic>
      <p:pic>
        <p:nvPicPr>
          <p:cNvPr id="11" name="Picture 10" descr="Panel install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2824" y="3801253"/>
            <a:ext cx="1469963" cy="979363"/>
          </a:xfrm>
          <a:prstGeom prst="rect">
            <a:avLst/>
          </a:prstGeom>
        </p:spPr>
      </p:pic>
      <p:pic>
        <p:nvPicPr>
          <p:cNvPr id="12" name="Picture 11" descr="roof-section_r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8010" y="4895229"/>
            <a:ext cx="955065" cy="9550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199" y="2668555"/>
            <a:ext cx="6456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en-US" sz="1400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</TotalTime>
  <Words>34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Started work at 0900 7/18/2013</vt:lpstr>
      <vt:lpstr>Image Catalog</vt:lpstr>
      <vt:lpstr>Image Catalog</vt:lpstr>
      <vt:lpstr>Slide 4</vt:lpstr>
    </vt:vector>
  </TitlesOfParts>
  <Company>STESSA IT Solutions,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Started work at 0900 7/18/2013</dc:title>
  <dc:creator>Lissa Mangini</dc:creator>
  <cp:lastModifiedBy>mangini</cp:lastModifiedBy>
  <cp:revision>69</cp:revision>
  <dcterms:created xsi:type="dcterms:W3CDTF">2013-07-18T13:32:20Z</dcterms:created>
  <dcterms:modified xsi:type="dcterms:W3CDTF">2013-07-19T09:52:38Z</dcterms:modified>
</cp:coreProperties>
</file>