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498"/>
    <a:srgbClr val="1957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5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22A46-B993-4A83-8D7A-2723ED5665D7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874AA-1A50-4245-8476-736E44A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3-D</a:t>
            </a:r>
            <a:r>
              <a:rPr lang="en-US" baseline="0" dirty="0" smtClean="0"/>
              <a:t> virtual world show short movie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3d show short film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Age verification is only required if teleporting to adult rated land. There are 3 main ratings PG, Mature and Adult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74AA-1A50-4245-8476-736E44AD6B3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Pipitkul</a:t>
            </a:r>
            <a:r>
              <a:rPr lang="en-US" dirty="0" smtClean="0"/>
              <a:t>, P., (</a:t>
            </a:r>
            <a:r>
              <a:rPr lang="en-US" dirty="0" err="1" smtClean="0"/>
              <a:t>n.d</a:t>
            </a:r>
            <a:r>
              <a:rPr lang="en-US" dirty="0" smtClean="0"/>
              <a:t>.). New dimension</a:t>
            </a:r>
            <a:r>
              <a:rPr lang="en-US" baseline="0" dirty="0" smtClean="0"/>
              <a:t> of online learning resource. </a:t>
            </a:r>
            <a:r>
              <a:rPr lang="en-US" i="1" dirty="0" smtClean="0"/>
              <a:t>ejournals.thaicyberu.go.th/index.php/</a:t>
            </a:r>
            <a:r>
              <a:rPr lang="en-US" i="1" dirty="0" err="1" smtClean="0"/>
              <a:t>ictl</a:t>
            </a:r>
            <a:r>
              <a:rPr lang="en-US" i="1" smtClean="0"/>
              <a:t>/article/view/13/14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74AA-1A50-4245-8476-736E44AD6B3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74AA-1A50-4245-8476-736E44AD6B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74AA-1A50-4245-8476-736E44AD6B3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C952B-33B3-4DD5-9334-2E2A483FBB19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428C-E778-4C72-934E-67AAFA1E2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lmangini\My%20Documents\Camtasia%20Studio\virtworld-intro\virtworld-intro.avi" TargetMode="Externa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lmangini\My%20Documents\projects\uis-hiv-edu\uis-hiv-edu.avi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957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16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1676400"/>
            <a:ext cx="452091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4AB49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Second Life</a:t>
            </a:r>
            <a:endParaRPr lang="en-US" sz="7200" b="1" cap="none" spc="0" dirty="0">
              <a:ln w="11430"/>
              <a:solidFill>
                <a:srgbClr val="4AB49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9" name="Picture 5" descr="C:\Documents and Settings\lmangini\Desktop\screensho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00200"/>
            <a:ext cx="974651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3581400" y="3200400"/>
            <a:ext cx="385220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4AB49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Overview</a:t>
            </a:r>
            <a:endParaRPr lang="en-US" sz="7200" b="1" cap="none" spc="0" dirty="0">
              <a:ln w="11430"/>
              <a:solidFill>
                <a:srgbClr val="4AB49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6" name="Picture 15" descr="CON_Seal_Flat_gos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52400"/>
            <a:ext cx="190956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957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316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lmangini\Desktop\screenshot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549" y="5257800"/>
            <a:ext cx="974651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ction Button: Back or Previous 11">
            <a:hlinkClick r:id="rId5" action="ppaction://hlinksldjump" highlightClick="1"/>
          </p:cNvPr>
          <p:cNvSpPr/>
          <p:nvPr/>
        </p:nvSpPr>
        <p:spPr>
          <a:xfrm>
            <a:off x="381000" y="4114800"/>
            <a:ext cx="609600" cy="381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6002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286000"/>
            <a:ext cx="685687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concludes this presentation</a:t>
            </a:r>
          </a:p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957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16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lmangini\Desktop\screensho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549" y="5257800"/>
            <a:ext cx="974651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CON_Seal_Flat_gos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52400"/>
            <a:ext cx="190956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24384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24384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What is Second Life?</a:t>
            </a:r>
          </a:p>
          <a:p>
            <a:pPr>
              <a:buBlip>
                <a:blip r:embed="rId5"/>
              </a:buBlip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5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Applications in Education</a:t>
            </a:r>
          </a:p>
          <a:p>
            <a:pPr>
              <a:buBlip>
                <a:blip r:embed="rId5"/>
              </a:buBlip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5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Applications in Health Care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457200" y="4724400"/>
            <a:ext cx="609600" cy="38100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457200" y="4267200"/>
            <a:ext cx="609600" cy="381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957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316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lmangini\Desktop\screenshot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257800"/>
            <a:ext cx="974651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CON_Seal_Flat_gos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52400"/>
            <a:ext cx="190956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3657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What is Second Life?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1828800"/>
            <a:ext cx="76962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3-D Virtual World 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6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by Linden Labs 2003</a:t>
            </a:r>
          </a:p>
          <a:p>
            <a:pPr>
              <a:buBlip>
                <a:blip r:embed="rId6"/>
              </a:buBlip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6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 logged-in last 60 days: 1,404,540</a:t>
            </a:r>
          </a:p>
          <a:p>
            <a:pPr>
              <a:buBlip>
                <a:blip r:embed="rId6"/>
              </a:buBlip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6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 is for users 18 years of age and above (Age-Verification)</a:t>
            </a:r>
          </a:p>
          <a:p>
            <a:pPr>
              <a:buBlip>
                <a:blip r:embed="rId6"/>
              </a:buBlip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6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 SL for users 13 to 17 years of age</a:t>
            </a:r>
          </a:p>
          <a:p>
            <a:pPr>
              <a:buBlip>
                <a:blip r:embed="rId6"/>
              </a:buBlip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6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 are known as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Avatars </a:t>
            </a:r>
          </a:p>
          <a:p>
            <a:pPr>
              <a:buBlip>
                <a:blip r:embed="rId6"/>
              </a:buBlip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        A new personification of a familiar idea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Blip>
                <a:blip r:embed="rId6"/>
              </a:buBlip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6"/>
              </a:buBlip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6"/>
              </a:buBlip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10" name="Down Arrow 9"/>
          <p:cNvSpPr/>
          <p:nvPr/>
        </p:nvSpPr>
        <p:spPr>
          <a:xfrm>
            <a:off x="5410200" y="57150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rId7" action="ppaction://hlinksldjump" highlightClick="1"/>
          </p:cNvPr>
          <p:cNvSpPr/>
          <p:nvPr/>
        </p:nvSpPr>
        <p:spPr>
          <a:xfrm>
            <a:off x="381000" y="4724400"/>
            <a:ext cx="609600" cy="38100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Movie 12">
            <a:hlinkClick r:id="rId8" action="ppaction://hlinksldjump" highlightClick="1"/>
          </p:cNvPr>
          <p:cNvSpPr/>
          <p:nvPr/>
        </p:nvSpPr>
        <p:spPr>
          <a:xfrm>
            <a:off x="3962400" y="1905000"/>
            <a:ext cx="533400" cy="304800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381000" y="4267200"/>
            <a:ext cx="609600" cy="381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957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316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lmangini\Desktop\screenshot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212" y="5638800"/>
            <a:ext cx="73098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virtworld-intr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90600" y="1143000"/>
            <a:ext cx="7620000" cy="5715000"/>
          </a:xfrm>
          <a:prstGeom prst="rect">
            <a:avLst/>
          </a:prstGeom>
        </p:spPr>
      </p:pic>
      <p:sp>
        <p:nvSpPr>
          <p:cNvPr id="10" name="Action Button: Back or Previous 9">
            <a:hlinkClick r:id="rId6" action="ppaction://hlinksldjump" highlightClick="1"/>
          </p:cNvPr>
          <p:cNvSpPr/>
          <p:nvPr/>
        </p:nvSpPr>
        <p:spPr>
          <a:xfrm>
            <a:off x="228600" y="5029200"/>
            <a:ext cx="609600" cy="381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957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316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lmangini\Desktop\screenshot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549" y="5257800"/>
            <a:ext cx="974651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CON_Seal_Flat_gos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52400"/>
            <a:ext cx="190956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3657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SL and Education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1828800"/>
            <a:ext cx="723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for education for many institutions 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6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Offers a more personal touch to traditional distance learning</a:t>
            </a:r>
          </a:p>
          <a:p>
            <a:pPr>
              <a:buBlip>
                <a:blip r:embed="rId6"/>
              </a:buBlip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6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interactivity and a new dimension to learning</a:t>
            </a:r>
          </a:p>
          <a:p>
            <a:pPr>
              <a:buBlip>
                <a:blip r:embed="rId6"/>
              </a:buBlip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6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 comments based on Research Results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Pipitkul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.):</a:t>
            </a:r>
          </a:p>
          <a:p>
            <a:pPr>
              <a:buBlip>
                <a:blip r:embed="rId6"/>
              </a:buBlip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5334000"/>
            <a:ext cx="59436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410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“What I find most exciting about SL is the</a:t>
            </a:r>
          </a:p>
          <a:p>
            <a:pPr algn="ctr"/>
            <a:r>
              <a:rPr lang="en-US" b="1" i="1" dirty="0" smtClean="0"/>
              <a:t>chance to interact with others without the space</a:t>
            </a:r>
          </a:p>
          <a:p>
            <a:pPr algn="ctr"/>
            <a:r>
              <a:rPr lang="en-US" b="1" i="1" dirty="0" smtClean="0"/>
              <a:t>gaps”</a:t>
            </a:r>
          </a:p>
          <a:p>
            <a:pPr algn="ctr"/>
            <a:r>
              <a:rPr lang="en-US" b="1" i="1" dirty="0" err="1" smtClean="0"/>
              <a:t>Charinrat</a:t>
            </a:r>
            <a:r>
              <a:rPr lang="en-US" b="1" i="1" dirty="0" smtClean="0"/>
              <a:t> </a:t>
            </a:r>
            <a:r>
              <a:rPr lang="en-US" b="1" i="1" dirty="0" err="1" smtClean="0"/>
              <a:t>Jingjit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5410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“People don’t talk at all when they’re together</a:t>
            </a:r>
            <a:endParaRPr lang="en-US" b="1" dirty="0" smtClean="0"/>
          </a:p>
          <a:p>
            <a:pPr algn="ctr"/>
            <a:r>
              <a:rPr lang="en-US" b="1" i="1" dirty="0" smtClean="0"/>
              <a:t>in real life, but I didn’t feel like that when I was</a:t>
            </a:r>
            <a:endParaRPr lang="en-US" b="1" dirty="0" smtClean="0"/>
          </a:p>
          <a:p>
            <a:pPr algn="ctr"/>
            <a:r>
              <a:rPr lang="en-US" b="1" i="1" dirty="0" smtClean="0"/>
              <a:t>in SL.”</a:t>
            </a:r>
            <a:endParaRPr lang="en-US" b="1" dirty="0" smtClean="0"/>
          </a:p>
          <a:p>
            <a:pPr algn="ctr"/>
            <a:r>
              <a:rPr lang="en-US" b="1" i="1" dirty="0" err="1" smtClean="0"/>
              <a:t>Suriyo</a:t>
            </a:r>
            <a:r>
              <a:rPr lang="en-US" b="1" i="1" dirty="0" smtClean="0"/>
              <a:t> </a:t>
            </a:r>
            <a:r>
              <a:rPr lang="en-US" b="1" i="1" dirty="0" err="1" smtClean="0"/>
              <a:t>Wadeesirisak</a:t>
            </a:r>
            <a:endParaRPr lang="en-US" b="1" dirty="0"/>
          </a:p>
        </p:txBody>
      </p:sp>
      <p:sp>
        <p:nvSpPr>
          <p:cNvPr id="11" name="Action Button: Forward or Next 10">
            <a:hlinkClick r:id="rId7" action="ppaction://hlinksldjump" highlightClick="1"/>
          </p:cNvPr>
          <p:cNvSpPr/>
          <p:nvPr/>
        </p:nvSpPr>
        <p:spPr>
          <a:xfrm>
            <a:off x="457200" y="4724400"/>
            <a:ext cx="609600" cy="38100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rId8" action="ppaction://hlinksldjump" highlightClick="1"/>
          </p:cNvPr>
          <p:cNvSpPr/>
          <p:nvPr/>
        </p:nvSpPr>
        <p:spPr>
          <a:xfrm>
            <a:off x="457200" y="4267200"/>
            <a:ext cx="609600" cy="381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957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16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lmangini\Desktop\screensho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549" y="5257800"/>
            <a:ext cx="974651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CON_Seal_Flat_gos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52400"/>
            <a:ext cx="190956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3657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Universities using SL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3657600"/>
            <a:ext cx="1281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USF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2362200"/>
            <a:ext cx="6415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</a:t>
            </a: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2057400"/>
            <a:ext cx="1546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Harvard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3657600"/>
            <a:ext cx="1917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PennState</a:t>
            </a:r>
            <a:endParaRPr lang="en-U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3352800"/>
            <a:ext cx="16419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Stanford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5181600"/>
            <a:ext cx="13025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Brown</a:t>
            </a:r>
            <a:endParaRPr lang="en-US" sz="3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0" y="5334000"/>
            <a:ext cx="1194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NOVA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6019800"/>
            <a:ext cx="8643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USC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Action Button: Forward or Next 18">
            <a:hlinkClick r:id="rId5" action="ppaction://hlinksldjump" highlightClick="1"/>
          </p:cNvPr>
          <p:cNvSpPr/>
          <p:nvPr/>
        </p:nvSpPr>
        <p:spPr>
          <a:xfrm>
            <a:off x="457200" y="4724400"/>
            <a:ext cx="609600" cy="38100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rId6" action="ppaction://hlinksldjump" highlightClick="1"/>
          </p:cNvPr>
          <p:cNvSpPr/>
          <p:nvPr/>
        </p:nvSpPr>
        <p:spPr>
          <a:xfrm>
            <a:off x="457200" y="4267200"/>
            <a:ext cx="609600" cy="381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957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16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lmangini\Desktop\screensho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549" y="5257800"/>
            <a:ext cx="974651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Action Button: Forward or Next 18">
            <a:hlinkClick r:id="rId4" action="ppaction://hlinksldjump" highlightClick="1"/>
          </p:cNvPr>
          <p:cNvSpPr/>
          <p:nvPr/>
        </p:nvSpPr>
        <p:spPr>
          <a:xfrm>
            <a:off x="381000" y="4724400"/>
            <a:ext cx="609600" cy="38100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rId5" action="ppaction://hlinksldjump" highlightClick="1"/>
          </p:cNvPr>
          <p:cNvSpPr/>
          <p:nvPr/>
        </p:nvSpPr>
        <p:spPr>
          <a:xfrm>
            <a:off x="381000" y="4267200"/>
            <a:ext cx="609600" cy="381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F:\VR Projects\sl pics\Snapshot_0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1" y="1143000"/>
            <a:ext cx="784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957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16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lmangini\Desktop\screensho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549" y="5257800"/>
            <a:ext cx="974651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CON_Seal_Flat_gos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52400"/>
            <a:ext cx="190956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3657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SL and Healthcare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9" name="Action Button: Forward or Next 18">
            <a:hlinkClick r:id="rId5" action="ppaction://hlinksldjump" highlightClick="1"/>
          </p:cNvPr>
          <p:cNvSpPr/>
          <p:nvPr/>
        </p:nvSpPr>
        <p:spPr>
          <a:xfrm>
            <a:off x="457200" y="4800600"/>
            <a:ext cx="609600" cy="38100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rId6" action="ppaction://hlinksldjump" highlightClick="1"/>
          </p:cNvPr>
          <p:cNvSpPr/>
          <p:nvPr/>
        </p:nvSpPr>
        <p:spPr>
          <a:xfrm>
            <a:off x="457200" y="4343400"/>
            <a:ext cx="609600" cy="381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47800" y="1981200"/>
            <a:ext cx="723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7"/>
              </a:buBlip>
            </a:pP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and training programs for physicians, nurses and medical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</a:p>
          <a:p>
            <a:pPr>
              <a:buBlip>
                <a:blip r:embed="rId7"/>
              </a:buBlip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7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Disease-specific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and discussion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</a:p>
          <a:p>
            <a:pPr>
              <a:buBlip>
                <a:blip r:embed="rId7"/>
              </a:buBlip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7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Anonymity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interactivity </a:t>
            </a: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4267200"/>
            <a:ext cx="7086600" cy="1905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“… </a:t>
            </a:r>
            <a:r>
              <a:rPr lang="en-US" sz="1600" dirty="0" smtClean="0"/>
              <a:t>anonymity </a:t>
            </a:r>
            <a:r>
              <a:rPr lang="en-US" sz="1600" dirty="0" smtClean="0"/>
              <a:t> </a:t>
            </a:r>
            <a:r>
              <a:rPr lang="en-US" sz="1600" dirty="0" smtClean="0"/>
              <a:t>makes Second Life a "potentially powerful tool for enabling discourse about personal and private issues, particularly those concerning health</a:t>
            </a:r>
            <a:r>
              <a:rPr lang="en-US" sz="1600" dirty="0" smtClean="0"/>
              <a:t>.“</a:t>
            </a:r>
          </a:p>
          <a:p>
            <a:pPr algn="ctr"/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"Virtual worlds, like Second Life, offer unique didactic experiences to users seeking health information, skill building and health care training, group support, and, finally, individual consultation," 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0" y="6324600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 Second Life Health care Options Praised (2009). Research study performed by University </a:t>
            </a:r>
            <a:r>
              <a:rPr lang="en-US" sz="1200" dirty="0" smtClean="0"/>
              <a:t>of Toronto. http://www.virtualworldsnews.com/2009/05/second-life-health-study.html</a:t>
            </a:r>
            <a:endParaRPr lang="en-US" sz="12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957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316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lmangini\Desktop\screenshot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549" y="5257800"/>
            <a:ext cx="974651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381000" y="4114800"/>
            <a:ext cx="609600" cy="381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uis-hiv-edu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24000" y="1143000"/>
            <a:ext cx="7620000" cy="5715000"/>
          </a:xfrm>
          <a:prstGeom prst="rect">
            <a:avLst/>
          </a:prstGeom>
        </p:spPr>
      </p:pic>
      <p:sp>
        <p:nvSpPr>
          <p:cNvPr id="17" name="Action Button: Forward or Next 16">
            <a:hlinkClick r:id="rId7" action="ppaction://hlinksldjump" highlightClick="1"/>
          </p:cNvPr>
          <p:cNvSpPr/>
          <p:nvPr/>
        </p:nvSpPr>
        <p:spPr>
          <a:xfrm>
            <a:off x="381000" y="4572000"/>
            <a:ext cx="609600" cy="38100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343</Words>
  <Application>Microsoft Office PowerPoint</Application>
  <PresentationFormat>On-screen Show (4:3)</PresentationFormat>
  <Paragraphs>81</Paragraphs>
  <Slides>10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USF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lmm</dc:creator>
  <cp:lastModifiedBy>lmm</cp:lastModifiedBy>
  <cp:revision>52</cp:revision>
  <dcterms:created xsi:type="dcterms:W3CDTF">2010-01-29T17:00:01Z</dcterms:created>
  <dcterms:modified xsi:type="dcterms:W3CDTF">2010-02-02T23:19:20Z</dcterms:modified>
</cp:coreProperties>
</file>